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fonctions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5976117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F49BAB0-FBE2-4717-9ABA-7F5E88ADCA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1234" b="52359"/>
          <a:stretch/>
        </p:blipFill>
        <p:spPr>
          <a:xfrm>
            <a:off x="-8815" y="64916"/>
            <a:ext cx="677682" cy="77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57200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J’</a:t>
            </a:r>
            <a:r>
              <a:rPr lang="fr-FR" dirty="0"/>
              <a:t>ai souhaité la bonne année.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EE0B5CC-A270-4DAB-AA31-F43E7130FE7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92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229043" y="1238236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J’</a:t>
            </a:r>
            <a:r>
              <a:rPr lang="fr-FR" dirty="0"/>
              <a:t>ai souhaité la bonne année.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AC16199-BD4C-4A8D-A2BE-A81D7E3CF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72" y="2741023"/>
            <a:ext cx="806734" cy="79465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47CF6DB-8A56-4720-B5C9-137DC86853F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9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22888" y="164923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La maison</a:t>
            </a:r>
            <a:r>
              <a:rPr lang="fr-FR" dirty="0"/>
              <a:t> est fermée.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La maison</a:t>
            </a:r>
            <a:r>
              <a:rPr lang="fr-FR" dirty="0"/>
              <a:t> est fermée.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AC16199-BD4C-4A8D-A2BE-A81D7E3CF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94" y="3033313"/>
            <a:ext cx="580728" cy="57203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36B4CD4-DDA5-43B4-83D4-7AEDDE010FC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Demain</a:t>
            </a:r>
            <a:r>
              <a:rPr lang="fr-FR" dirty="0"/>
              <a:t>, j’irai à la piscine.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AD55AE4-DEB3-422B-B5BB-FA2EFA99A0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65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21162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u="sng" dirty="0"/>
              <a:t>Demain</a:t>
            </a:r>
            <a:r>
              <a:rPr lang="fr-FR" dirty="0"/>
              <a:t>, j’irai à la piscine.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1C7F07B-9DCD-4302-9D42-5FF5AEF325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1776794" y="3228384"/>
            <a:ext cx="627618" cy="64693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CDE1BE5-B1C4-4D7F-8BB8-94DB95E5EC9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4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22888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Dans la cour, j’</a:t>
            </a:r>
            <a:r>
              <a:rPr lang="fr-FR" u="sng" dirty="0"/>
              <a:t>ai perdu </a:t>
            </a:r>
            <a:r>
              <a:rPr lang="fr-FR" dirty="0"/>
              <a:t>mon collier.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DFD580-9723-4E6A-BCF1-CFFF011BF83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44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dirty="0"/>
              <a:t>Dans la cour, j’</a:t>
            </a:r>
            <a:r>
              <a:rPr lang="fr-FR" u="sng" dirty="0"/>
              <a:t>ai perdu </a:t>
            </a:r>
            <a:r>
              <a:rPr lang="fr-FR" dirty="0"/>
              <a:t>mon collier.</a:t>
            </a:r>
          </a:p>
        </p:txBody>
      </p:sp>
      <p:pic>
        <p:nvPicPr>
          <p:cNvPr id="14" name="Image 13" descr="Une image contenant roue, transport&#10;&#10;Description générée automatiquement">
            <a:extLst>
              <a:ext uri="{FF2B5EF4-FFF2-40B4-BE49-F238E27FC236}">
                <a16:creationId xmlns:a16="http://schemas.microsoft.com/office/drawing/2014/main" id="{DD5056BC-ADF7-4377-B3C8-06B08FA1EE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246" y="3049179"/>
            <a:ext cx="574337" cy="58565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9884CC3-F42C-4DB1-B7A9-B4724AC4C2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95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Indique la fonction du groupe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 ramassé </a:t>
            </a:r>
            <a:r>
              <a:rPr lang="fr-FR" u="sng" dirty="0"/>
              <a:t>les cahiers bleus</a:t>
            </a:r>
            <a:r>
              <a:rPr lang="fr-FR" dirty="0"/>
              <a:t>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8DC30-CECF-4DC0-87B0-A21D02CFD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706" y="4228587"/>
            <a:ext cx="2261940" cy="2327914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1569F447-6B09-4967-A1D5-E74B3FDF1AD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2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sz="2800" dirty="0">
              <a:solidFill>
                <a:srgbClr val="9EC979"/>
              </a:solidFill>
            </a:endParaRPr>
          </a:p>
          <a:p>
            <a:r>
              <a:rPr lang="fr-FR" dirty="0"/>
              <a:t>J’ai ramassé </a:t>
            </a:r>
            <a:r>
              <a:rPr lang="fr-FR" u="sng" dirty="0"/>
              <a:t>les cahiers bleus</a:t>
            </a:r>
            <a:r>
              <a:rPr lang="fr-FR" dirty="0"/>
              <a:t>.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61BA9A9A-C006-43F7-BE63-F018421B61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2" t="8850" r="11977" b="59550"/>
          <a:stretch/>
        </p:blipFill>
        <p:spPr>
          <a:xfrm>
            <a:off x="3947654" y="3166892"/>
            <a:ext cx="601962" cy="62048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99C8B22-5A26-49E0-90A8-2050E3DBBF1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4206" y="408201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62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149</Words>
  <Application>Microsoft Office PowerPoint</Application>
  <PresentationFormat>Grand écran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2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  <vt:lpstr>Indique la fonction du groupe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2021-12-29T10:42:24Z</dcterms:modified>
</cp:coreProperties>
</file>